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073" r:id="rId2"/>
    <p:sldId id="332" r:id="rId3"/>
    <p:sldId id="257" r:id="rId4"/>
    <p:sldId id="333" r:id="rId5"/>
    <p:sldId id="341" r:id="rId6"/>
    <p:sldId id="342" r:id="rId7"/>
    <p:sldId id="343" r:id="rId8"/>
    <p:sldId id="344" r:id="rId9"/>
    <p:sldId id="2075" r:id="rId10"/>
    <p:sldId id="2157" r:id="rId11"/>
    <p:sldId id="2158" r:id="rId12"/>
    <p:sldId id="2165" r:id="rId13"/>
    <p:sldId id="2159" r:id="rId14"/>
    <p:sldId id="2160" r:id="rId15"/>
    <p:sldId id="2153" r:id="rId16"/>
    <p:sldId id="2155" r:id="rId17"/>
    <p:sldId id="2154" r:id="rId18"/>
    <p:sldId id="2166" r:id="rId19"/>
    <p:sldId id="2167" r:id="rId20"/>
    <p:sldId id="21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5100"/>
  </p:normalViewPr>
  <p:slideViewPr>
    <p:cSldViewPr snapToGrid="0" snapToObjects="1">
      <p:cViewPr varScale="1">
        <p:scale>
          <a:sx n="89" d="100"/>
          <a:sy n="89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5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7E701-C475-4BF0-AD58-B7B75474EA59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7F860-14B2-41B3-A447-7D0104F4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8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39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1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4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8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4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9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88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3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3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1A01-B7A1-8E47-927C-2B5CB88B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B049C-18B5-074B-8745-66D861BD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ECDD0-2863-B148-B2EB-B3A38DA6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AF8F-7AD2-FA42-84C5-318D156D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0B31C-6A7E-AC47-B325-C9B85D77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16F6-AC0C-C647-AD75-E3B4ED51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67EA7-45AF-0243-BF7B-D4C005CEE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63F-81D7-A646-B511-16288D04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32E5B-6411-E64A-B303-F76AAA35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1CD0-54D8-B548-9B88-7F2EA436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F147-6588-D442-8788-C8AC77166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0B315-C31F-EC4A-8136-93178E21D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E0BE1-C01F-6E46-A269-7DA443EE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63A3-5DCD-EC43-9EAF-7DD9B566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3A12-0D7D-CF46-B882-186ED51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7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9F47-0C98-DA41-A037-544BA15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5520-14C0-704C-9E9E-42FC6934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3B7A5-F4A6-3D41-AEDB-818CFBDC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9249-E367-8C4B-98DC-83BB276C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196B-9B40-B644-A725-8A44FCC2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68C-1F7E-2041-9E41-D898336D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F3F74-27FD-D742-B3B2-0BB3E66EE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9A45-AF1B-1F46-B31E-C983A75C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BDE1-4C27-2B43-ACBF-58913399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F9FA5-3389-3041-A378-A8B66EB9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03B-C030-E541-A461-20C46D64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8F9F-FD86-0E43-8487-D472F037A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ACB73-CD52-BC4F-8E20-13CCE741F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EBCC0-F1CA-2F48-B118-BFE2397A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4A65F-E6D6-7F46-98D4-0F998F93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D01D0-8772-3C4A-AAD2-430359E5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86DA-CBFB-A044-9C99-59C68EC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CD437-B21F-B243-8C00-9AED882E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4FA03-739E-FE42-BD25-CDC2AD343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EED53-F3A3-7B4E-9DEF-76D56E729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2435-D955-FD4C-94A4-B214B2C03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A9207-92AC-3C4E-954C-5B5544A6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FAB49-9BF5-154D-8DEB-32000D44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6EAB2-208E-F044-8B98-099829B8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1656-682F-D34A-9C36-14257F46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FB600-750A-4A4D-A0BF-9D091A92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C52E3-971E-4749-BCAC-CF65F46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B3FA-3025-114C-88C5-C49E7874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1B94D-5105-D04E-9905-75FA3F85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246B3-54A0-0945-8C65-F424E2A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AB09-495D-1448-B6C4-89C8D77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22E-D129-7448-899D-75D1DAB9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0B90-3435-2C4C-A016-EC83DAE9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91F6F-D6B2-0C46-A4ED-28DD7F85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007DB-C590-2C48-8B9E-15ED8AE0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62AB-B228-5040-86D6-33C81F57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53D1F-56F7-7548-A092-4258F9E3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0D3F-B29D-2C4A-83CF-5CA69E30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1A1CC-DB6E-FD48-8F7F-532B41A4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6EDF-3DA9-E74A-A7CC-C0B664FA8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60671-9D91-BE49-AC51-912FAE33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49F8-FAAA-A347-BFE8-1E33EB69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FC30-DE65-054C-B4F7-67F89DF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29B8-5524-F54C-9518-F3C18485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CC5FD-964E-6F46-8DC7-AF5846B4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62602-3030-A64C-91C7-E5F569E95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0392-52E7-6247-B7C3-D584153F45E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4418C-D6A0-C24F-AC23-FCD00ED84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F043-D3A8-094C-B438-BD59B6D15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24034-FFFA-E14B-AEC3-CCCDD496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358" y="1769367"/>
            <a:ext cx="3955670" cy="280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0EFB8-223D-D84B-9792-4D3203B1D537}"/>
              </a:ext>
            </a:extLst>
          </p:cNvPr>
          <p:cNvSpPr txBox="1"/>
          <p:nvPr/>
        </p:nvSpPr>
        <p:spPr>
          <a:xfrm>
            <a:off x="3504772" y="497641"/>
            <a:ext cx="58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r-PK" sz="72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noorehuda" pitchFamily="2" charset="-78"/>
                <a:cs typeface="noorehuda" pitchFamily="2" charset="-78"/>
              </a:rPr>
              <a:t>بِسْمِ اللّٰهِ الرَّحْمٰنِ الرَّحِيْمِ</a:t>
            </a:r>
            <a:endParaRPr lang="en-US" sz="7200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noorehuda" pitchFamily="2" charset="-78"/>
              <a:cs typeface="noorehuda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D7C9D-EEB3-B643-8180-B69593D1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2110346"/>
            <a:ext cx="2827566" cy="212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F545E-6697-574F-80D1-B6CC96C7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66" y="1697970"/>
            <a:ext cx="3188309" cy="318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D2342-A999-9C47-90E3-FB9DE7835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73" y="2182461"/>
            <a:ext cx="246999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Add Class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2E26C2-8312-3344-BB6E-478DBDA1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7" y="1073384"/>
            <a:ext cx="10637996" cy="441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Add Constructor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C548C3C-F1C2-2D42-9519-726FB6888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13" y="1002300"/>
            <a:ext cx="4121410" cy="5825455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E66000-CFFD-6441-8B9E-CE361FEB5F3C}"/>
              </a:ext>
            </a:extLst>
          </p:cNvPr>
          <p:cNvSpPr/>
          <p:nvPr/>
        </p:nvSpPr>
        <p:spPr>
          <a:xfrm>
            <a:off x="1341362" y="4854467"/>
            <a:ext cx="2973463" cy="231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AF865-F5A1-2040-95C4-41877341B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117" y="1259220"/>
            <a:ext cx="5016500" cy="42545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E2000BD-614B-3B4F-B48A-EED43C5EB47F}"/>
              </a:ext>
            </a:extLst>
          </p:cNvPr>
          <p:cNvSpPr/>
          <p:nvPr/>
        </p:nvSpPr>
        <p:spPr>
          <a:xfrm>
            <a:off x="7171548" y="2795295"/>
            <a:ext cx="2973463" cy="231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Add Constructor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1D4AEB-6135-314C-AF87-4EB17AE6A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7" y="1464340"/>
            <a:ext cx="4826000" cy="375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F3EA07-60E3-9F4B-9DD4-C1871A10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471" y="2583121"/>
            <a:ext cx="6933449" cy="44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Add Getters Setters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CF192BE-9B32-EC45-A588-04288C17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7" y="1114619"/>
            <a:ext cx="6146800" cy="43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1D3AC-637F-9144-B798-A4A51A44F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98" y="322849"/>
            <a:ext cx="5550997" cy="656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Add </a:t>
            </a: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ToString</a:t>
            </a:r>
            <a:endParaRPr lang="en-US" sz="3000" b="1" dirty="0">
              <a:solidFill>
                <a:srgbClr val="FFFF00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2F0790-71D0-0A4F-9529-51E3C3E73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7" y="1073385"/>
            <a:ext cx="9541598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Dependencies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93256B-CC26-604E-BD4D-A32DC86CF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357" y="942610"/>
            <a:ext cx="6610689" cy="59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8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Dependencies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3E16671-810C-F741-B409-973A880B9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" y="1114619"/>
            <a:ext cx="12192000" cy="600819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F0BB44-6A64-E64E-9A4B-46421A3CEA25}"/>
              </a:ext>
            </a:extLst>
          </p:cNvPr>
          <p:cNvSpPr/>
          <p:nvPr/>
        </p:nvSpPr>
        <p:spPr>
          <a:xfrm>
            <a:off x="5445835" y="5804088"/>
            <a:ext cx="5587106" cy="2175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Alignment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89774A4-8ACD-DD43-9C10-4B37DA9A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7" y="1063163"/>
            <a:ext cx="4922705" cy="57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Steps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6BE74-0919-2C44-A73C-FAF6270C4E51}"/>
              </a:ext>
            </a:extLst>
          </p:cNvPr>
          <p:cNvSpPr/>
          <p:nvPr/>
        </p:nvSpPr>
        <p:spPr>
          <a:xfrm>
            <a:off x="839887" y="1489762"/>
            <a:ext cx="10345564" cy="4975805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BEA8E-0BE4-C04C-92C7-37E1C23181F6}"/>
              </a:ext>
            </a:extLst>
          </p:cNvPr>
          <p:cNvSpPr/>
          <p:nvPr/>
        </p:nvSpPr>
        <p:spPr>
          <a:xfrm>
            <a:off x="949164" y="1540861"/>
            <a:ext cx="9939280" cy="112287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Add </a:t>
            </a:r>
            <a:r>
              <a:rPr lang="en-US" sz="32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RecyclerView</a:t>
            </a: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dependency to </a:t>
            </a:r>
            <a:r>
              <a:rPr lang="en-US" sz="32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build.gradle</a:t>
            </a: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if needed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DE955-4CBE-B74A-B3FA-A63F46F1763D}"/>
              </a:ext>
            </a:extLst>
          </p:cNvPr>
          <p:cNvSpPr/>
          <p:nvPr/>
        </p:nvSpPr>
        <p:spPr>
          <a:xfrm>
            <a:off x="949164" y="2751102"/>
            <a:ext cx="9939280" cy="5959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Add </a:t>
            </a:r>
            <a:r>
              <a:rPr lang="en-US" sz="32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RecyclerView</a:t>
            </a: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to layout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C5306-FFAD-EB47-A805-CB8AEE6677E4}"/>
              </a:ext>
            </a:extLst>
          </p:cNvPr>
          <p:cNvSpPr/>
          <p:nvPr/>
        </p:nvSpPr>
        <p:spPr>
          <a:xfrm>
            <a:off x="936275" y="3397505"/>
            <a:ext cx="9939280" cy="5959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Create XML layout for item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98CAE6-3046-964C-924D-5A9AC08295A6}"/>
              </a:ext>
            </a:extLst>
          </p:cNvPr>
          <p:cNvSpPr/>
          <p:nvPr/>
        </p:nvSpPr>
        <p:spPr>
          <a:xfrm>
            <a:off x="949164" y="3974353"/>
            <a:ext cx="9939280" cy="5959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Extend </a:t>
            </a:r>
            <a:r>
              <a:rPr lang="en-US" sz="32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RecyclerView.Adapter</a:t>
            </a:r>
            <a:endParaRPr lang="en-US" sz="3200" b="1" spc="50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05E514-9788-C04E-B458-72BA6F085CD2}"/>
              </a:ext>
            </a:extLst>
          </p:cNvPr>
          <p:cNvSpPr/>
          <p:nvPr/>
        </p:nvSpPr>
        <p:spPr>
          <a:xfrm>
            <a:off x="936275" y="4658845"/>
            <a:ext cx="9939280" cy="59529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Extend </a:t>
            </a:r>
            <a:r>
              <a:rPr lang="en-US" sz="32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RecyclerView.ViewHolder</a:t>
            </a:r>
            <a:endParaRPr lang="en-US" sz="3200" b="1" spc="50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2077E8-DEB7-D041-A074-4BD913FDFD3C}"/>
              </a:ext>
            </a:extLst>
          </p:cNvPr>
          <p:cNvSpPr/>
          <p:nvPr/>
        </p:nvSpPr>
        <p:spPr>
          <a:xfrm>
            <a:off x="949164" y="5342696"/>
            <a:ext cx="9939280" cy="112287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In Activity </a:t>
            </a:r>
            <a:r>
              <a:rPr lang="en-US" sz="32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onCreate</a:t>
            </a: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(), create </a:t>
            </a:r>
            <a:r>
              <a:rPr lang="en-US" sz="32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RecyclerView</a:t>
            </a:r>
            <a:r>
              <a:rPr lang="en-US" sz="32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with adapter and layout manager</a:t>
            </a:r>
          </a:p>
        </p:txBody>
      </p:sp>
    </p:spTree>
    <p:extLst>
      <p:ext uri="{BB962C8B-B14F-4D97-AF65-F5344CB8AC3E}">
        <p14:creationId xmlns:p14="http://schemas.microsoft.com/office/powerpoint/2010/main" val="14111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Add View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Holder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C0DC2E-2871-8942-86EE-D381E5C1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2157818"/>
            <a:ext cx="10831331" cy="30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1DAF28-B846-4A42-9354-373DD0F240BD}"/>
              </a:ext>
            </a:extLst>
          </p:cNvPr>
          <p:cNvSpPr/>
          <p:nvPr/>
        </p:nvSpPr>
        <p:spPr>
          <a:xfrm>
            <a:off x="3029804" y="1772222"/>
            <a:ext cx="8415502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80E97-1348-FF4F-882B-1D9B0CE74666}"/>
              </a:ext>
            </a:extLst>
          </p:cNvPr>
          <p:cNvSpPr txBox="1"/>
          <p:nvPr/>
        </p:nvSpPr>
        <p:spPr>
          <a:xfrm>
            <a:off x="3175996" y="2477962"/>
            <a:ext cx="7924526" cy="7386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spAutoFit/>
          </a:bodyPr>
          <a:lstStyle/>
          <a:p>
            <a:pPr lvl="0" algn="ctr" defTabSz="914400"/>
            <a:r>
              <a:rPr lang="en-US" sz="48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Recyclerview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42827-5D20-BE46-92FC-0AEEEAA712D3}"/>
              </a:ext>
            </a:extLst>
          </p:cNvPr>
          <p:cNvSpPr/>
          <p:nvPr/>
        </p:nvSpPr>
        <p:spPr>
          <a:xfrm>
            <a:off x="0" y="1772222"/>
            <a:ext cx="2934269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5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aleway" panose="020B0503030101060003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E85CF-53F0-434F-9FE8-DDA0BF6BC404}"/>
              </a:ext>
            </a:extLst>
          </p:cNvPr>
          <p:cNvGrpSpPr/>
          <p:nvPr/>
        </p:nvGrpSpPr>
        <p:grpSpPr>
          <a:xfrm>
            <a:off x="504967" y="2046170"/>
            <a:ext cx="1924334" cy="2265528"/>
            <a:chOff x="7938" y="1588"/>
            <a:chExt cx="3867150" cy="3625850"/>
          </a:xfrm>
          <a:solidFill>
            <a:schemeClr val="bg1"/>
          </a:solidFill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974E205F-9CA7-5A4C-A29B-668843944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73391AE-3AFA-EB46-8240-1C1C24D8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A088072-0018-874C-90FA-7AACCC66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5D242AE2-4E70-2142-9F31-E9986331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15DE074-57E5-DC48-AB33-E7F5E6319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820B8C6-1328-9540-9FBC-8C8B6209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B810E82-E8F6-304E-9520-F0D406D8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854631B-FDF6-BA4A-87A0-DEEA52C1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F051657-8A7E-2A48-BE8C-0D8E6225A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View Holder Code</a:t>
            </a: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C0DC2E-2871-8942-86EE-D381E5C1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2157818"/>
            <a:ext cx="10831331" cy="30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5347E-41C0-AF4A-8532-D8BF8C98AFED}"/>
              </a:ext>
            </a:extLst>
          </p:cNvPr>
          <p:cNvSpPr/>
          <p:nvPr/>
        </p:nvSpPr>
        <p:spPr>
          <a:xfrm>
            <a:off x="0" y="-1"/>
            <a:ext cx="12192000" cy="188248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Mobile Computing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8D376-008C-1841-838D-7554FF24DCC0}"/>
              </a:ext>
            </a:extLst>
          </p:cNvPr>
          <p:cNvCxnSpPr/>
          <p:nvPr/>
        </p:nvCxnSpPr>
        <p:spPr>
          <a:xfrm>
            <a:off x="0" y="1723869"/>
            <a:ext cx="12192000" cy="0"/>
          </a:xfrm>
          <a:prstGeom prst="line">
            <a:avLst/>
          </a:prstGeom>
          <a:ln w="82550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BBCBB9-7929-F446-8AFE-2E3D99AA61AC}"/>
              </a:ext>
            </a:extLst>
          </p:cNvPr>
          <p:cNvSpPr txBox="1"/>
          <p:nvPr/>
        </p:nvSpPr>
        <p:spPr>
          <a:xfrm>
            <a:off x="3600137" y="446436"/>
            <a:ext cx="499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Mobile Computing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71224-C56E-3A40-BFB3-7FD4455FFB9A}"/>
              </a:ext>
            </a:extLst>
          </p:cNvPr>
          <p:cNvSpPr/>
          <p:nvPr/>
        </p:nvSpPr>
        <p:spPr>
          <a:xfrm>
            <a:off x="0" y="2161083"/>
            <a:ext cx="5177790" cy="16567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800" b="1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LECTURE 13</a:t>
            </a:r>
            <a:endParaRPr lang="en-US" sz="2400" b="1" dirty="0">
              <a:solidFill>
                <a:srgbClr val="FFFFFF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Recyclerview</a:t>
            </a:r>
            <a:endParaRPr lang="en-US" sz="2400" b="1" dirty="0">
              <a:solidFill>
                <a:srgbClr val="FFFFFF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B8259-A017-594B-AC42-673A1176199F}"/>
              </a:ext>
            </a:extLst>
          </p:cNvPr>
          <p:cNvGrpSpPr/>
          <p:nvPr/>
        </p:nvGrpSpPr>
        <p:grpSpPr>
          <a:xfrm>
            <a:off x="0" y="4065136"/>
            <a:ext cx="12336905" cy="2792864"/>
            <a:chOff x="0" y="0"/>
            <a:chExt cx="7995920" cy="3729355"/>
          </a:xfrm>
        </p:grpSpPr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34BD8E9-9C77-F749-BBA2-58CC25C19DAB}"/>
                </a:ext>
              </a:extLst>
            </p:cNvPr>
            <p:cNvSpPr/>
            <p:nvPr/>
          </p:nvSpPr>
          <p:spPr>
            <a:xfrm flipH="1">
              <a:off x="0" y="0"/>
              <a:ext cx="7995920" cy="3729355"/>
            </a:xfrm>
            <a:custGeom>
              <a:avLst/>
              <a:gdLst>
                <a:gd name="connsiteX0" fmla="*/ 0 w 7896860"/>
                <a:gd name="connsiteY0" fmla="*/ 0 h 1786255"/>
                <a:gd name="connsiteX1" fmla="*/ 7896860 w 7896860"/>
                <a:gd name="connsiteY1" fmla="*/ 0 h 1786255"/>
                <a:gd name="connsiteX2" fmla="*/ 7896860 w 7896860"/>
                <a:gd name="connsiteY2" fmla="*/ 1786255 h 1786255"/>
                <a:gd name="connsiteX3" fmla="*/ 0 w 7896860"/>
                <a:gd name="connsiteY3" fmla="*/ 1786255 h 1786255"/>
                <a:gd name="connsiteX4" fmla="*/ 0 w 7896860"/>
                <a:gd name="connsiteY4" fmla="*/ 0 h 1786255"/>
                <a:gd name="connsiteX0" fmla="*/ 99296 w 7996156"/>
                <a:gd name="connsiteY0" fmla="*/ 0 h 1786255"/>
                <a:gd name="connsiteX1" fmla="*/ 229924 w 7996156"/>
                <a:gd name="connsiteY1" fmla="*/ 1515118 h 1786255"/>
                <a:gd name="connsiteX2" fmla="*/ 7996156 w 7996156"/>
                <a:gd name="connsiteY2" fmla="*/ 0 h 1786255"/>
                <a:gd name="connsiteX3" fmla="*/ 7996156 w 7996156"/>
                <a:gd name="connsiteY3" fmla="*/ 1786255 h 1786255"/>
                <a:gd name="connsiteX4" fmla="*/ 99296 w 7996156"/>
                <a:gd name="connsiteY4" fmla="*/ 1786255 h 1786255"/>
                <a:gd name="connsiteX5" fmla="*/ 99296 w 7996156"/>
                <a:gd name="connsiteY5" fmla="*/ 0 h 178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6156" h="1786255">
                  <a:moveTo>
                    <a:pt x="99296" y="0"/>
                  </a:moveTo>
                  <a:cubicBezTo>
                    <a:pt x="839524" y="0"/>
                    <a:pt x="-510304" y="1515118"/>
                    <a:pt x="229924" y="1515118"/>
                  </a:cubicBezTo>
                  <a:lnTo>
                    <a:pt x="7996156" y="0"/>
                  </a:lnTo>
                  <a:lnTo>
                    <a:pt x="7996156" y="1786255"/>
                  </a:lnTo>
                  <a:lnTo>
                    <a:pt x="99296" y="1786255"/>
                  </a:lnTo>
                  <a:lnTo>
                    <a:pt x="99296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Instructor: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Maulana Haq Nawaz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09B020-5E28-1441-894C-1712C63F4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8" y="249382"/>
              <a:ext cx="7795125" cy="3149698"/>
            </a:xfrm>
            <a:prstGeom prst="line">
              <a:avLst/>
            </a:prstGeom>
            <a:noFill/>
            <a:ln w="76200" cap="flat" cmpd="sng" algn="ctr">
              <a:solidFill>
                <a:srgbClr val="FCF600"/>
              </a:solidFill>
              <a:prstDash val="soli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9D38CD-5AF9-1742-9074-FA92EB4C4344}"/>
              </a:ext>
            </a:extLst>
          </p:cNvPr>
          <p:cNvGrpSpPr/>
          <p:nvPr/>
        </p:nvGrpSpPr>
        <p:grpSpPr>
          <a:xfrm>
            <a:off x="9935714" y="4291059"/>
            <a:ext cx="1649096" cy="1630680"/>
            <a:chOff x="0" y="0"/>
            <a:chExt cx="1649730" cy="16306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E466CE-AF45-CD42-925F-4BA7BE89BB59}"/>
                </a:ext>
              </a:extLst>
            </p:cNvPr>
            <p:cNvGrpSpPr/>
            <p:nvPr/>
          </p:nvGrpSpPr>
          <p:grpSpPr>
            <a:xfrm>
              <a:off x="1009650" y="495300"/>
              <a:ext cx="640080" cy="640080"/>
              <a:chOff x="0" y="0"/>
              <a:chExt cx="640080" cy="6400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426295-290B-0F4D-8910-146FC1437DDD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FCF600"/>
              </a:solidFill>
              <a:ln w="25400" cap="flat" cmpd="sng" algn="ctr">
                <a:solidFill>
                  <a:srgbClr val="FCF60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848CC1-ACEC-4F40-BF57-3A6D7AE7BC59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FCF6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CDA5E5-7CC9-9A4C-B23D-7FA82ACA85C5}"/>
                </a:ext>
              </a:extLst>
            </p:cNvPr>
            <p:cNvGrpSpPr/>
            <p:nvPr/>
          </p:nvGrpSpPr>
          <p:grpSpPr>
            <a:xfrm>
              <a:off x="0" y="495300"/>
              <a:ext cx="640080" cy="640080"/>
              <a:chOff x="0" y="0"/>
              <a:chExt cx="640080" cy="6400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C649A1-D6D3-994C-BC1D-AF993332817B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222A35"/>
              </a:solidFill>
              <a:ln w="25400" cap="flat" cmpd="sng" algn="ctr">
                <a:solidFill>
                  <a:srgbClr val="8064A2">
                    <a:lumMod val="50000"/>
                  </a:srgbClr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C70D63-42BE-F644-BDE2-90CFB256EBB3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49049B-2C08-1E4C-BB46-82182DD31D69}"/>
                </a:ext>
              </a:extLst>
            </p:cNvPr>
            <p:cNvGrpSpPr/>
            <p:nvPr/>
          </p:nvGrpSpPr>
          <p:grpSpPr>
            <a:xfrm>
              <a:off x="504825" y="0"/>
              <a:ext cx="640080" cy="640080"/>
              <a:chOff x="0" y="0"/>
              <a:chExt cx="640080" cy="6400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0129F5-AB8A-8F42-A495-72867EE09848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D33597-20AE-5548-959A-14389BAEFA08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0B298E-884D-9844-9F27-C5D06A0B828D}"/>
                </a:ext>
              </a:extLst>
            </p:cNvPr>
            <p:cNvGrpSpPr/>
            <p:nvPr/>
          </p:nvGrpSpPr>
          <p:grpSpPr>
            <a:xfrm>
              <a:off x="495300" y="990600"/>
              <a:ext cx="640080" cy="640080"/>
              <a:chOff x="0" y="0"/>
              <a:chExt cx="640080" cy="6400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46CB92-4C03-EB44-BE3E-AE8130A7D1BE}"/>
                  </a:ext>
                </a:extLst>
              </p:cNvPr>
              <p:cNvSpPr/>
              <p:nvPr/>
            </p:nvSpPr>
            <p:spPr>
              <a:xfrm rot="2693454">
                <a:off x="38100" y="47625"/>
                <a:ext cx="548640" cy="548640"/>
              </a:xfrm>
              <a:prstGeom prst="rect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C40783-219E-194E-88BA-FB025F757DD1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61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DFC05CE8-5E01-704A-B253-0854AD591116}"/>
              </a:ext>
            </a:extLst>
          </p:cNvPr>
          <p:cNvSpPr/>
          <p:nvPr/>
        </p:nvSpPr>
        <p:spPr>
          <a:xfrm>
            <a:off x="1709444" y="2349482"/>
            <a:ext cx="9276608" cy="337545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37266-2173-7747-9C61-6CB4AC44FDF5}"/>
              </a:ext>
            </a:extLst>
          </p:cNvPr>
          <p:cNvSpPr/>
          <p:nvPr/>
        </p:nvSpPr>
        <p:spPr>
          <a:xfrm>
            <a:off x="3641829" y="1708335"/>
            <a:ext cx="5412260" cy="7596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حضرت محمد صلی اللہ علیہ وسلم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4C287F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نے فرمایا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C287F"/>
              </a:solidFill>
              <a:effectLst/>
              <a:uLnTx/>
              <a:uFillTx/>
              <a:latin typeface="Jameel Noori Nastaleeq" panose="02000503000000020004" pitchFamily="2" charset="-78"/>
              <a:ea typeface="+mn-ea"/>
              <a:cs typeface="Jameel Noori Nastaleeq" panose="02000503000000020004" pitchFamily="2" charset="-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32B093-9C44-404B-A642-69C87ABF4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358" y="2349482"/>
            <a:ext cx="74316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اِنَّمَا الْاَعْمَالُ بِالنِّـیَّاتِ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40A59452-6A7E-8749-BE73-E91F43C1EAC8}"/>
              </a:ext>
            </a:extLst>
          </p:cNvPr>
          <p:cNvSpPr/>
          <p:nvPr/>
        </p:nvSpPr>
        <p:spPr>
          <a:xfrm>
            <a:off x="3424311" y="4505537"/>
            <a:ext cx="5878996" cy="10638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3D0D-728E-6A4D-9E46-04D220D11F1E}"/>
              </a:ext>
            </a:extLst>
          </p:cNvPr>
          <p:cNvSpPr txBox="1"/>
          <p:nvPr/>
        </p:nvSpPr>
        <p:spPr>
          <a:xfrm>
            <a:off x="3424311" y="4443643"/>
            <a:ext cx="5631701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89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اعمال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کا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دارومدار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نیتوں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پر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ہے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7" name="Arrow: Chevron 24">
            <a:extLst>
              <a:ext uri="{FF2B5EF4-FFF2-40B4-BE49-F238E27FC236}">
                <a16:creationId xmlns:a16="http://schemas.microsoft.com/office/drawing/2014/main" id="{0C9E5C68-ED1B-3541-AF8F-0AB0E7F5B082}"/>
              </a:ext>
            </a:extLst>
          </p:cNvPr>
          <p:cNvSpPr/>
          <p:nvPr/>
        </p:nvSpPr>
        <p:spPr>
          <a:xfrm flipH="1">
            <a:off x="8454886" y="3723861"/>
            <a:ext cx="1501077" cy="626166"/>
          </a:xfrm>
          <a:prstGeom prst="chevron">
            <a:avLst/>
          </a:prstGeom>
          <a:solidFill>
            <a:srgbClr val="9F5B7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EF07-566E-8A46-9B34-4EF3BD8F0ADC}"/>
              </a:ext>
            </a:extLst>
          </p:cNvPr>
          <p:cNvSpPr/>
          <p:nvPr/>
        </p:nvSpPr>
        <p:spPr>
          <a:xfrm>
            <a:off x="8733183" y="3690646"/>
            <a:ext cx="88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A252653-8848-E74E-A0CB-A83FFCCB4FA4}"/>
              </a:ext>
            </a:extLst>
          </p:cNvPr>
          <p:cNvSpPr txBox="1">
            <a:spLocks/>
          </p:cNvSpPr>
          <p:nvPr/>
        </p:nvSpPr>
        <p:spPr>
          <a:xfrm>
            <a:off x="2584171" y="224461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تصحیح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نیت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8CEAB-3E32-C845-89CB-AE3D4565F6CE}"/>
              </a:ext>
            </a:extLst>
          </p:cNvPr>
          <p:cNvCxnSpPr>
            <a:cxnSpLocks/>
          </p:cNvCxnSpPr>
          <p:nvPr/>
        </p:nvCxnSpPr>
        <p:spPr>
          <a:xfrm>
            <a:off x="8875891" y="1300223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uiExpand="1" build="p"/>
      <p:bldP spid="5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BCBB4-68B0-7648-A05E-A4670CD37FB5}"/>
              </a:ext>
            </a:extLst>
          </p:cNvPr>
          <p:cNvSpPr/>
          <p:nvPr/>
        </p:nvSpPr>
        <p:spPr>
          <a:xfrm>
            <a:off x="960840" y="3206021"/>
            <a:ext cx="10234295" cy="278470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79693-6931-954E-97A3-ABB657DF15E5}"/>
              </a:ext>
            </a:extLst>
          </p:cNvPr>
          <p:cNvGrpSpPr/>
          <p:nvPr/>
        </p:nvGrpSpPr>
        <p:grpSpPr>
          <a:xfrm>
            <a:off x="960842" y="1693445"/>
            <a:ext cx="10271791" cy="1230452"/>
            <a:chOff x="1383667" y="1769855"/>
            <a:chExt cx="10436425" cy="9362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88FA4-6F74-DD4D-A3C1-E8BFA4D4CF79}"/>
                </a:ext>
              </a:extLst>
            </p:cNvPr>
            <p:cNvSpPr/>
            <p:nvPr/>
          </p:nvSpPr>
          <p:spPr>
            <a:xfrm>
              <a:off x="1494693" y="1776930"/>
              <a:ext cx="10325399" cy="919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1E59E-92CF-BA43-A003-4AFF5D674B38}"/>
                </a:ext>
              </a:extLst>
            </p:cNvPr>
            <p:cNvSpPr/>
            <p:nvPr/>
          </p:nvSpPr>
          <p:spPr>
            <a:xfrm rot="10800000">
              <a:off x="1383667" y="1769855"/>
              <a:ext cx="127970" cy="936210"/>
            </a:xfrm>
            <a:prstGeom prst="rect">
              <a:avLst/>
            </a:prstGeom>
            <a:solidFill>
              <a:srgbClr val="494B6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73C4EA9-A010-A141-86C6-71330BDD0623}"/>
              </a:ext>
            </a:extLst>
          </p:cNvPr>
          <p:cNvSpPr txBox="1">
            <a:spLocks/>
          </p:cNvSpPr>
          <p:nvPr/>
        </p:nvSpPr>
        <p:spPr>
          <a:xfrm>
            <a:off x="788951" y="408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Little Efforts Daily Will Make You the Greatest</a:t>
            </a:r>
            <a:endParaRPr lang="en-US" sz="36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D40462-42BC-E740-BF2F-AF8B2E6A320D}"/>
              </a:ext>
            </a:extLst>
          </p:cNvPr>
          <p:cNvCxnSpPr>
            <a:cxnSpLocks/>
          </p:cNvCxnSpPr>
          <p:nvPr/>
        </p:nvCxnSpPr>
        <p:spPr>
          <a:xfrm flipV="1">
            <a:off x="896521" y="1400823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9D924-5B96-4842-AE6E-BABEC1659C31}"/>
              </a:ext>
            </a:extLst>
          </p:cNvPr>
          <p:cNvSpPr txBox="1"/>
          <p:nvPr/>
        </p:nvSpPr>
        <p:spPr>
          <a:xfrm>
            <a:off x="1225183" y="1762042"/>
            <a:ext cx="986906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systematically learn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get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excellence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any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concept /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F9C1C1-95EA-044B-87D7-356AB5759129}"/>
              </a:ext>
            </a:extLst>
          </p:cNvPr>
          <p:cNvSpPr/>
          <p:nvPr/>
        </p:nvSpPr>
        <p:spPr>
          <a:xfrm>
            <a:off x="1070117" y="3504467"/>
            <a:ext cx="9939280" cy="675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روز کا کام روز کریں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77BD4-F86E-0D43-BFA7-0C995D3D9CEF}"/>
              </a:ext>
            </a:extLst>
          </p:cNvPr>
          <p:cNvSpPr/>
          <p:nvPr/>
        </p:nvSpPr>
        <p:spPr>
          <a:xfrm>
            <a:off x="1070117" y="4282342"/>
            <a:ext cx="9991059" cy="12682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568325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اک مہینے کا کھانا ایک دن میں نہیں کھایا جا سکتا</a:t>
            </a:r>
            <a:r>
              <a:rPr kumimoji="0" lang="ur-PK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،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en-US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ایسے ہی ایک مہینے  کا کام ایک دن میں نہیں ہو سکتا</a:t>
            </a:r>
          </a:p>
        </p:txBody>
      </p:sp>
    </p:spTree>
    <p:extLst>
      <p:ext uri="{BB962C8B-B14F-4D97-AF65-F5344CB8AC3E}">
        <p14:creationId xmlns:p14="http://schemas.microsoft.com/office/powerpoint/2010/main" val="29410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F626E-3647-5A43-96E7-2F3CE6D7B6C6}"/>
              </a:ext>
            </a:extLst>
          </p:cNvPr>
          <p:cNvSpPr/>
          <p:nvPr/>
        </p:nvSpPr>
        <p:spPr>
          <a:xfrm>
            <a:off x="1324620" y="2671834"/>
            <a:ext cx="9620860" cy="345099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16C06E-D26D-914D-877E-D6C84AF33CA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Little Efforts Daily Will Make You the Greatest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F2958-B452-094B-A704-4632954FB94E}"/>
              </a:ext>
            </a:extLst>
          </p:cNvPr>
          <p:cNvCxnSpPr>
            <a:cxnSpLocks/>
          </p:cNvCxnSpPr>
          <p:nvPr/>
        </p:nvCxnSpPr>
        <p:spPr>
          <a:xfrm flipV="1">
            <a:off x="947191" y="1021490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1">
            <a:extLst>
              <a:ext uri="{FF2B5EF4-FFF2-40B4-BE49-F238E27FC236}">
                <a16:creationId xmlns:a16="http://schemas.microsoft.com/office/drawing/2014/main" id="{8DD446EB-58CC-A54B-AF00-4FF473B26D89}"/>
              </a:ext>
            </a:extLst>
          </p:cNvPr>
          <p:cNvGrpSpPr/>
          <p:nvPr/>
        </p:nvGrpSpPr>
        <p:grpSpPr>
          <a:xfrm>
            <a:off x="970636" y="1164660"/>
            <a:ext cx="9974844" cy="720724"/>
            <a:chOff x="1408311" y="3656734"/>
            <a:chExt cx="10134649" cy="2627105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9A25BCF9-6ABB-A54A-BA2B-5CBD580AC42F}"/>
                </a:ext>
              </a:extLst>
            </p:cNvPr>
            <p:cNvSpPr/>
            <p:nvPr/>
          </p:nvSpPr>
          <p:spPr>
            <a:xfrm>
              <a:off x="1519340" y="3656734"/>
              <a:ext cx="10023620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B520B822-BF8C-9144-B588-142F177307F9}"/>
                </a:ext>
              </a:extLst>
            </p:cNvPr>
            <p:cNvSpPr/>
            <p:nvPr/>
          </p:nvSpPr>
          <p:spPr>
            <a:xfrm rot="10800000">
              <a:off x="1408311" y="3667360"/>
              <a:ext cx="126362" cy="2616479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890E7A8B-F893-FA45-9B9C-956AE38130BF}"/>
              </a:ext>
            </a:extLst>
          </p:cNvPr>
          <p:cNvSpPr txBox="1"/>
          <p:nvPr/>
        </p:nvSpPr>
        <p:spPr>
          <a:xfrm>
            <a:off x="1246521" y="1265089"/>
            <a:ext cx="91134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Importance of completing tasks on daily basis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944EB-9E92-024D-9C10-837884443559}"/>
              </a:ext>
            </a:extLst>
          </p:cNvPr>
          <p:cNvSpPr/>
          <p:nvPr/>
        </p:nvSpPr>
        <p:spPr>
          <a:xfrm>
            <a:off x="2185988" y="2747480"/>
            <a:ext cx="8442074" cy="336393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یہ کام کل کریں گے </a:t>
            </a:r>
            <a:endParaRPr kumimoji="0" lang="ur-PK" sz="2800" b="1" i="0" u="none" strike="noStrike" kern="1200" cap="none" spc="1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Jameel Noori Nastaleeq" panose="02000503000000020004" pitchFamily="2" charset="-78"/>
              <a:ea typeface="Calibri" panose="020F0502020204030204" pitchFamily="34" charset="0"/>
              <a:cs typeface="Jameel Noori Nastaleeq" panose="02000503000000020004" pitchFamily="2" charset="-78"/>
            </a:endParaRP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کام کبھی بھی ہو سکتا ہے وہ</a:t>
            </a:r>
            <a:r>
              <a:rPr kumimoji="0" lang="en-US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کبھی نہیں ہوتا 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زندگی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ایک دن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ہے اور وہ ہے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آج۔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زندگی میں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کل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نام کی کوئی چیز نہیں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دن آپ کی زندگی سے چلا گیا اب  واپس نہیں آئے گا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 کا کام آج ہی ہوسکتا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گز گیا وہ آنا نہیں ، آنے والے دن کا پتہ نہیں ، آج میدان جما ہے تو اپنے جوہر دکھاؤ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1EB6A6-1B71-CA4A-9D8F-24AF50F53AA9}"/>
              </a:ext>
            </a:extLst>
          </p:cNvPr>
          <p:cNvGrpSpPr/>
          <p:nvPr/>
        </p:nvGrpSpPr>
        <p:grpSpPr>
          <a:xfrm>
            <a:off x="1324621" y="2015929"/>
            <a:ext cx="5684453" cy="566013"/>
            <a:chOff x="1423831" y="3656734"/>
            <a:chExt cx="10420836" cy="2627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62C25A-126F-D246-BA1D-28D5BCD1FAA9}"/>
                </a:ext>
              </a:extLst>
            </p:cNvPr>
            <p:cNvSpPr/>
            <p:nvPr/>
          </p:nvSpPr>
          <p:spPr>
            <a:xfrm>
              <a:off x="1624689" y="3656734"/>
              <a:ext cx="10219978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A5E19-67C7-C04C-85FB-48F4917A5C98}"/>
                </a:ext>
              </a:extLst>
            </p:cNvPr>
            <p:cNvSpPr/>
            <p:nvPr/>
          </p:nvSpPr>
          <p:spPr>
            <a:xfrm rot="10800000">
              <a:off x="1423831" y="3656734"/>
              <a:ext cx="227997" cy="2627105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9A3225B1-91E3-5D43-A37F-DF6B0A7DDF30}"/>
              </a:ext>
            </a:extLst>
          </p:cNvPr>
          <p:cNvSpPr txBox="1"/>
          <p:nvPr/>
        </p:nvSpPr>
        <p:spPr>
          <a:xfrm>
            <a:off x="1914273" y="2061707"/>
            <a:ext cx="55748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Main Reason of Failure in Life</a:t>
            </a:r>
          </a:p>
        </p:txBody>
      </p:sp>
      <p:sp>
        <p:nvSpPr>
          <p:cNvPr id="14" name="Shape 5391">
            <a:extLst>
              <a:ext uri="{FF2B5EF4-FFF2-40B4-BE49-F238E27FC236}">
                <a16:creationId xmlns:a16="http://schemas.microsoft.com/office/drawing/2014/main" id="{6C19E390-605D-D641-9919-F4F1205E42B2}"/>
              </a:ext>
            </a:extLst>
          </p:cNvPr>
          <p:cNvSpPr/>
          <p:nvPr/>
        </p:nvSpPr>
        <p:spPr>
          <a:xfrm rot="10800000">
            <a:off x="1563295" y="2118859"/>
            <a:ext cx="300230" cy="31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38" tIns="91438" rIns="91438" bIns="91438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78C4D-B794-7342-AB63-92D217E63D94}"/>
              </a:ext>
            </a:extLst>
          </p:cNvPr>
          <p:cNvSpPr/>
          <p:nvPr/>
        </p:nvSpPr>
        <p:spPr>
          <a:xfrm>
            <a:off x="1324620" y="2446688"/>
            <a:ext cx="9620860" cy="378565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B9E23-7C56-F546-9E19-3F85E3B9C63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Achieve BIG Goals in Life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5A1F60-D675-6147-BF6D-A2178D3696E8}"/>
              </a:ext>
            </a:extLst>
          </p:cNvPr>
          <p:cNvCxnSpPr>
            <a:cxnSpLocks/>
          </p:cNvCxnSpPr>
          <p:nvPr/>
        </p:nvCxnSpPr>
        <p:spPr>
          <a:xfrm flipV="1">
            <a:off x="947191" y="1028033"/>
            <a:ext cx="7010947" cy="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B364F0-58AA-2941-88A9-E0E8E826D24B}"/>
              </a:ext>
            </a:extLst>
          </p:cNvPr>
          <p:cNvSpPr/>
          <p:nvPr/>
        </p:nvSpPr>
        <p:spPr>
          <a:xfrm>
            <a:off x="1629007" y="2504504"/>
            <a:ext cx="8529406" cy="378565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742746" lvl="1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M</a:t>
            </a:r>
            <a:r>
              <a:rPr lang="en-GB" sz="2400" b="1" dirty="0" err="1"/>
              <a:t>ake</a:t>
            </a:r>
            <a:r>
              <a:rPr lang="en-GB" sz="2400" b="1" dirty="0"/>
              <a:t> a </a:t>
            </a:r>
            <a:r>
              <a:rPr lang="en-GB" sz="2400" b="1" dirty="0">
                <a:solidFill>
                  <a:srgbClr val="C00000"/>
                </a:solidFill>
              </a:rPr>
              <a:t>Schedule</a:t>
            </a:r>
            <a:r>
              <a:rPr lang="en-GB" sz="2400" b="1" dirty="0"/>
              <a:t> of </a:t>
            </a:r>
            <a:r>
              <a:rPr lang="en-GB" sz="2400" b="1" dirty="0">
                <a:solidFill>
                  <a:srgbClr val="C00000"/>
                </a:solidFill>
              </a:rPr>
              <a:t>24 Hours </a:t>
            </a:r>
            <a:r>
              <a:rPr lang="en-GB" sz="2400" b="1" dirty="0"/>
              <a:t>with a </a:t>
            </a:r>
            <a:r>
              <a:rPr lang="en-GB" sz="2400" b="1" dirty="0">
                <a:solidFill>
                  <a:srgbClr val="C00000"/>
                </a:solidFill>
              </a:rPr>
              <a:t>focus</a:t>
            </a:r>
            <a:r>
              <a:rPr lang="en-GB" sz="2400" b="1" dirty="0"/>
              <a:t> on </a:t>
            </a:r>
            <a:r>
              <a:rPr lang="en-GB" sz="2400" b="1" dirty="0">
                <a:solidFill>
                  <a:srgbClr val="C00000"/>
                </a:solidFill>
              </a:rPr>
              <a:t>Five</a:t>
            </a:r>
            <a:r>
              <a:rPr lang="en-GB" sz="2400" b="1" dirty="0"/>
              <a:t> main </a:t>
            </a:r>
            <a:r>
              <a:rPr lang="en-GB" sz="2400" b="1" dirty="0">
                <a:solidFill>
                  <a:srgbClr val="C00000"/>
                </a:solidFill>
              </a:rPr>
              <a:t>components </a:t>
            </a:r>
            <a:r>
              <a:rPr lang="en-GB" sz="2400" b="1" dirty="0"/>
              <a:t>of </a:t>
            </a:r>
            <a:r>
              <a:rPr lang="en-GB" sz="2400" b="1" dirty="0">
                <a:solidFill>
                  <a:srgbClr val="C00000"/>
                </a:solidFill>
              </a:rPr>
              <a:t>Human Life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Health</a:t>
            </a:r>
            <a:endParaRPr lang="en-US" dirty="0">
              <a:solidFill>
                <a:srgbClr val="C00000"/>
              </a:solidFill>
            </a:endParaRPr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Physical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Mental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Social Health</a:t>
            </a:r>
            <a:endParaRPr lang="en-US" dirty="0"/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Spirituality 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Work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Family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Friends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431D1E4-5FCA-E847-94D1-DD06E4010471}"/>
              </a:ext>
            </a:extLst>
          </p:cNvPr>
          <p:cNvSpPr/>
          <p:nvPr/>
        </p:nvSpPr>
        <p:spPr>
          <a:xfrm>
            <a:off x="838200" y="1143666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B3F14-4B77-FE4F-9894-C0DC33C2FB72}"/>
              </a:ext>
            </a:extLst>
          </p:cNvPr>
          <p:cNvSpPr/>
          <p:nvPr/>
        </p:nvSpPr>
        <p:spPr>
          <a:xfrm>
            <a:off x="1629007" y="1116709"/>
            <a:ext cx="65863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Balanced Life is Ideal Life 😊</a:t>
            </a:r>
          </a:p>
        </p:txBody>
      </p:sp>
      <p:grpSp>
        <p:nvGrpSpPr>
          <p:cNvPr id="8" name="Google Shape;4529;p36">
            <a:extLst>
              <a:ext uri="{FF2B5EF4-FFF2-40B4-BE49-F238E27FC236}">
                <a16:creationId xmlns:a16="http://schemas.microsoft.com/office/drawing/2014/main" id="{B4BE4324-2F1B-B041-9422-65A07A9FFA72}"/>
              </a:ext>
            </a:extLst>
          </p:cNvPr>
          <p:cNvGrpSpPr/>
          <p:nvPr/>
        </p:nvGrpSpPr>
        <p:grpSpPr>
          <a:xfrm>
            <a:off x="1115399" y="1228512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9" name="Google Shape;4530;p36">
              <a:extLst>
                <a:ext uri="{FF2B5EF4-FFF2-40B4-BE49-F238E27FC236}">
                  <a16:creationId xmlns:a16="http://schemas.microsoft.com/office/drawing/2014/main" id="{C772D7F5-F555-1C4C-B69E-6F25F03851B5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Google Shape;4531;p36">
              <a:extLst>
                <a:ext uri="{FF2B5EF4-FFF2-40B4-BE49-F238E27FC236}">
                  <a16:creationId xmlns:a16="http://schemas.microsoft.com/office/drawing/2014/main" id="{1D98F59E-3A4B-ED4F-B52F-B850F03EA559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Google Shape;4532;p36">
              <a:extLst>
                <a:ext uri="{FF2B5EF4-FFF2-40B4-BE49-F238E27FC236}">
                  <a16:creationId xmlns:a16="http://schemas.microsoft.com/office/drawing/2014/main" id="{0AEE5746-92AD-2348-A0BB-8EB4B1F8ECB7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C077CA6D-9D07-3A43-BF9C-69ACB2468CB9}"/>
              </a:ext>
            </a:extLst>
          </p:cNvPr>
          <p:cNvSpPr/>
          <p:nvPr/>
        </p:nvSpPr>
        <p:spPr>
          <a:xfrm>
            <a:off x="838200" y="1785021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65F49-030D-5F4E-B933-302E6854CB4C}"/>
              </a:ext>
            </a:extLst>
          </p:cNvPr>
          <p:cNvSpPr/>
          <p:nvPr/>
        </p:nvSpPr>
        <p:spPr>
          <a:xfrm>
            <a:off x="1629007" y="1758064"/>
            <a:ext cx="47004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To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achieve BIG Goals 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in Life</a:t>
            </a:r>
          </a:p>
        </p:txBody>
      </p:sp>
      <p:grpSp>
        <p:nvGrpSpPr>
          <p:cNvPr id="14" name="Google Shape;4529;p36">
            <a:extLst>
              <a:ext uri="{FF2B5EF4-FFF2-40B4-BE49-F238E27FC236}">
                <a16:creationId xmlns:a16="http://schemas.microsoft.com/office/drawing/2014/main" id="{88F137FB-7962-584B-927B-8F942C0EA62E}"/>
              </a:ext>
            </a:extLst>
          </p:cNvPr>
          <p:cNvGrpSpPr/>
          <p:nvPr/>
        </p:nvGrpSpPr>
        <p:grpSpPr>
          <a:xfrm>
            <a:off x="1115399" y="1869867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15" name="Google Shape;4530;p36">
              <a:extLst>
                <a:ext uri="{FF2B5EF4-FFF2-40B4-BE49-F238E27FC236}">
                  <a16:creationId xmlns:a16="http://schemas.microsoft.com/office/drawing/2014/main" id="{D0C920A4-F0D4-964B-8EA5-A0B4E3A508B3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Google Shape;4531;p36">
              <a:extLst>
                <a:ext uri="{FF2B5EF4-FFF2-40B4-BE49-F238E27FC236}">
                  <a16:creationId xmlns:a16="http://schemas.microsoft.com/office/drawing/2014/main" id="{78E9E288-4918-9740-9908-DDD7462ED79D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Google Shape;4532;p36">
              <a:extLst>
                <a:ext uri="{FF2B5EF4-FFF2-40B4-BE49-F238E27FC236}">
                  <a16:creationId xmlns:a16="http://schemas.microsoft.com/office/drawing/2014/main" id="{33A92A92-2DE7-6843-9091-6803314019A4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2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1CD2E6-C39D-9C4C-B782-53972FB78D15}"/>
              </a:ext>
            </a:extLst>
          </p:cNvPr>
          <p:cNvSpPr/>
          <p:nvPr/>
        </p:nvSpPr>
        <p:spPr>
          <a:xfrm>
            <a:off x="1200150" y="1171578"/>
            <a:ext cx="9977366" cy="5097941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972936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32190-19C5-E743-AAF9-A2A21365BC66}"/>
              </a:ext>
            </a:extLst>
          </p:cNvPr>
          <p:cNvSpPr txBox="1">
            <a:spLocks/>
          </p:cNvSpPr>
          <p:nvPr/>
        </p:nvSpPr>
        <p:spPr>
          <a:xfrm>
            <a:off x="766760" y="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ar-SA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جو کام کریں دل سے کریں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89AD7-52A0-1147-853D-EA43B68448AF}"/>
              </a:ext>
            </a:extLst>
          </p:cNvPr>
          <p:cNvSpPr txBox="1">
            <a:spLocks/>
          </p:cNvSpPr>
          <p:nvPr/>
        </p:nvSpPr>
        <p:spPr>
          <a:xfrm>
            <a:off x="163285" y="1300779"/>
            <a:ext cx="9270077" cy="991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ur-PK" sz="4800" b="1">
                <a:solidFill>
                  <a:srgbClr val="002060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کام کرنا.</a:t>
            </a:r>
            <a:endParaRPr lang="en-US" sz="4800" b="1" dirty="0">
              <a:solidFill>
                <a:srgbClr val="002060"/>
              </a:solidFill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pic>
        <p:nvPicPr>
          <p:cNvPr id="5" name="Picture 2" descr="Pensive Face on Microsoft Windows 10 May 2019 Update">
            <a:extLst>
              <a:ext uri="{FF2B5EF4-FFF2-40B4-BE49-F238E27FC236}">
                <a16:creationId xmlns:a16="http://schemas.microsoft.com/office/drawing/2014/main" id="{7B532B4F-B832-0744-A457-DBA78A5E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130078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lightly Smiling Face on Microsoft Windows 10 May 2019 Update">
            <a:extLst>
              <a:ext uri="{FF2B5EF4-FFF2-40B4-BE49-F238E27FC236}">
                <a16:creationId xmlns:a16="http://schemas.microsoft.com/office/drawing/2014/main" id="{203D8175-903F-6244-B485-8236FC89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229222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ugging Face on Microsoft Windows 10 May 2019 Update">
            <a:extLst>
              <a:ext uri="{FF2B5EF4-FFF2-40B4-BE49-F238E27FC236}">
                <a16:creationId xmlns:a16="http://schemas.microsoft.com/office/drawing/2014/main" id="{CADCAB88-99F5-A34F-AAD5-6173F2C1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06" y="3283659"/>
            <a:ext cx="849170" cy="8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C7D99-E0B1-4743-BEA6-D1A8A84D8E46}"/>
              </a:ext>
            </a:extLst>
          </p:cNvPr>
          <p:cNvSpPr txBox="1"/>
          <p:nvPr/>
        </p:nvSpPr>
        <p:spPr>
          <a:xfrm>
            <a:off x="213159" y="2313284"/>
            <a:ext cx="9220200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خوشی خوشی کام کرنا.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4E670-CB0E-8F4D-AE4B-CA94C34B5232}"/>
              </a:ext>
            </a:extLst>
          </p:cNvPr>
          <p:cNvSpPr txBox="1"/>
          <p:nvPr/>
        </p:nvSpPr>
        <p:spPr>
          <a:xfrm>
            <a:off x="1669275" y="3301830"/>
            <a:ext cx="7764087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الله کو ساتھ لے کرخوشی خوشی کام کرنا.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3BA7C-B072-4D4E-887B-018F2CDF58E4}"/>
              </a:ext>
            </a:extLst>
          </p:cNvPr>
          <p:cNvSpPr txBox="1"/>
          <p:nvPr/>
        </p:nvSpPr>
        <p:spPr>
          <a:xfrm>
            <a:off x="2012373" y="4037556"/>
            <a:ext cx="8167254" cy="2215991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آیت:</a:t>
            </a: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essiri" panose="00000500000000000000" pitchFamily="50" charset="-78"/>
                <a:ea typeface="+mn-ea"/>
                <a:cs typeface="El Messiri" panose="00000500000000000000" pitchFamily="50" charset="-78"/>
              </a:rPr>
              <a:t> </a:t>
            </a:r>
            <a:r>
              <a:rPr kumimoji="0" lang="ar-AE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إِيَّاكَ نَعْبُدُ وإِيَّاكَ نَسْتَعِينُ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ترجمہ: یا الله ہم تیری ہی عبادت کرتے ہیں.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اور تجھ ہی سے مد د مانگتے ہیں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61107-7D7C-FD45-AD20-4246E325151C}"/>
              </a:ext>
            </a:extLst>
          </p:cNvPr>
          <p:cNvCxnSpPr>
            <a:cxnSpLocks/>
          </p:cNvCxnSpPr>
          <p:nvPr/>
        </p:nvCxnSpPr>
        <p:spPr>
          <a:xfrm>
            <a:off x="7837484" y="1063040"/>
            <a:ext cx="339820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5D0179-0E6E-CE4F-988C-3E243B6D851E}"/>
              </a:ext>
            </a:extLst>
          </p:cNvPr>
          <p:cNvSpPr txBox="1"/>
          <p:nvPr/>
        </p:nvSpPr>
        <p:spPr>
          <a:xfrm>
            <a:off x="630621" y="2175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build="p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1172226" y="925760"/>
            <a:ext cx="10621472" cy="4625953"/>
            <a:chOff x="4613912" y="1621361"/>
            <a:chExt cx="5985475" cy="273568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20C04-AD47-41B4-9088-8E72BA6F5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7758" y="1621361"/>
              <a:ext cx="5961629" cy="0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3A7F5A2-C864-49B7-A535-F494A9B12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5541" y="1638414"/>
              <a:ext cx="20451" cy="2714095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6E35D2B-BC4C-4889-BE5E-FA9699181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912" y="4352509"/>
              <a:ext cx="5961629" cy="4532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855082" y="821736"/>
            <a:ext cx="667029" cy="523220"/>
            <a:chOff x="798327" y="2057386"/>
            <a:chExt cx="791815" cy="7086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8327" y="2057386"/>
              <a:ext cx="791815" cy="70860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1615289" y="910963"/>
            <a:ext cx="1434432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DejaVu Sans"/>
              </a:rPr>
              <a:t>Revision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615289" y="1378410"/>
            <a:ext cx="1019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 err="1">
                <a:solidFill>
                  <a:prstClr val="black"/>
                </a:solidFill>
              </a:rPr>
              <a:t>RecyclerView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660817" y="2157275"/>
            <a:ext cx="9310241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 err="1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ArrayList</a:t>
            </a:r>
            <a:endParaRPr lang="en-US" sz="2400" b="1" dirty="0">
              <a:solidFill>
                <a:prstClr val="black"/>
              </a:solidFill>
              <a:latin typeface="Segoe UI" pitchFamily="34" charset="0"/>
              <a:ea typeface="Calibri" panose="020F0502020204030204" pitchFamily="34" charset="0"/>
              <a:cs typeface="Segoe UI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661774" y="2578883"/>
            <a:ext cx="883617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 err="1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ArrayAdapter</a:t>
            </a:r>
            <a:endParaRPr lang="en-US" sz="2400" b="1" dirty="0">
              <a:solidFill>
                <a:prstClr val="black"/>
              </a:solidFill>
              <a:latin typeface="Segoe UI" pitchFamily="34" charset="0"/>
              <a:ea typeface="Calibri" panose="020F0502020204030204" pitchFamily="34" charset="0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73507" y="1232480"/>
            <a:ext cx="667028" cy="523220"/>
            <a:chOff x="813567" y="2075434"/>
            <a:chExt cx="791815" cy="64626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3567" y="2075434"/>
              <a:ext cx="791815" cy="6462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4820" y="2094614"/>
            <a:ext cx="721551" cy="478072"/>
            <a:chOff x="797359" y="2091333"/>
            <a:chExt cx="778729" cy="58918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7359" y="2091333"/>
              <a:ext cx="778729" cy="5891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4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71517" y="2514196"/>
            <a:ext cx="667014" cy="523220"/>
            <a:chOff x="814059" y="2077052"/>
            <a:chExt cx="791815" cy="6898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4059" y="2077052"/>
              <a:ext cx="791815" cy="6898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5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34" name="Title 2"/>
          <p:cNvSpPr txBox="1">
            <a:spLocks/>
          </p:cNvSpPr>
          <p:nvPr/>
        </p:nvSpPr>
        <p:spPr>
          <a:xfrm>
            <a:off x="815325" y="190914"/>
            <a:ext cx="4263112" cy="6092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Lecture Outline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928426" y="839408"/>
            <a:ext cx="3246009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6889360-1154-46AF-813D-C9182683FF9C}"/>
              </a:ext>
            </a:extLst>
          </p:cNvPr>
          <p:cNvSpPr/>
          <p:nvPr/>
        </p:nvSpPr>
        <p:spPr>
          <a:xfrm>
            <a:off x="1638330" y="3015626"/>
            <a:ext cx="1006609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 err="1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ListView</a:t>
            </a: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 binding and </a:t>
            </a:r>
            <a:r>
              <a:rPr lang="en-US" sz="2400" b="1" dirty="0" err="1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onItemClickLister</a:t>
            </a:r>
            <a:endParaRPr lang="en-US" sz="2400" b="1" dirty="0">
              <a:solidFill>
                <a:prstClr val="black"/>
              </a:solidFill>
              <a:latin typeface="Segoe UI" pitchFamily="34" charset="0"/>
              <a:ea typeface="Calibri" panose="020F0502020204030204" pitchFamily="34" charset="0"/>
              <a:cs typeface="Segoe UI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06695C-E699-4E3D-BBDF-0AF23992A640}"/>
              </a:ext>
            </a:extLst>
          </p:cNvPr>
          <p:cNvGrpSpPr/>
          <p:nvPr/>
        </p:nvGrpSpPr>
        <p:grpSpPr>
          <a:xfrm>
            <a:off x="834821" y="2988035"/>
            <a:ext cx="701287" cy="523220"/>
            <a:chOff x="798327" y="2109962"/>
            <a:chExt cx="791815" cy="60155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03DE02-2400-4B06-A7CE-85A303FC6E30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C9E1F2-3886-417C-A4CA-69FAB592E3C5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6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CD27FD3-7F26-4D4E-9F68-06084E4C6320}"/>
              </a:ext>
            </a:extLst>
          </p:cNvPr>
          <p:cNvSpPr/>
          <p:nvPr/>
        </p:nvSpPr>
        <p:spPr>
          <a:xfrm>
            <a:off x="1619708" y="4956892"/>
            <a:ext cx="2847831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800" b="1" dirty="0">
                <a:solidFill>
                  <a:prstClr val="black"/>
                </a:solidFill>
                <a:ea typeface="Calibri" panose="020F0502020204030204" pitchFamily="34" charset="0"/>
                <a:cs typeface="DejaVu Sans"/>
              </a:rPr>
              <a:t>Lecture Summary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DE44B6-8EAB-4CDF-A230-48E7D3CF969F}"/>
              </a:ext>
            </a:extLst>
          </p:cNvPr>
          <p:cNvGrpSpPr/>
          <p:nvPr/>
        </p:nvGrpSpPr>
        <p:grpSpPr>
          <a:xfrm>
            <a:off x="860710" y="5022453"/>
            <a:ext cx="658089" cy="461665"/>
            <a:chOff x="798327" y="2140434"/>
            <a:chExt cx="791815" cy="57844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E7FEABC-49C8-4A2D-B53C-47888E3E9494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57609B-72B3-4354-A0B5-76743220F957}"/>
                </a:ext>
              </a:extLst>
            </p:cNvPr>
            <p:cNvSpPr txBox="1"/>
            <p:nvPr/>
          </p:nvSpPr>
          <p:spPr>
            <a:xfrm>
              <a:off x="798327" y="2140434"/>
              <a:ext cx="791815" cy="57844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10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92647D3-B11A-48E2-A889-E0166C5EC894}"/>
              </a:ext>
            </a:extLst>
          </p:cNvPr>
          <p:cNvSpPr/>
          <p:nvPr/>
        </p:nvSpPr>
        <p:spPr>
          <a:xfrm>
            <a:off x="1654321" y="1751688"/>
            <a:ext cx="9310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Android Adapters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D1DAAE-9E25-431D-98B8-083DB33AAFB2}"/>
              </a:ext>
            </a:extLst>
          </p:cNvPr>
          <p:cNvGrpSpPr/>
          <p:nvPr/>
        </p:nvGrpSpPr>
        <p:grpSpPr>
          <a:xfrm>
            <a:off x="851770" y="1678704"/>
            <a:ext cx="667029" cy="523220"/>
            <a:chOff x="798327" y="2061749"/>
            <a:chExt cx="791815" cy="68989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33D664-B6AA-4105-9321-F19027B092BC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A9710D-BBDD-4F1E-B450-430BE7215E4C}"/>
                </a:ext>
              </a:extLst>
            </p:cNvPr>
            <p:cNvSpPr txBox="1"/>
            <p:nvPr/>
          </p:nvSpPr>
          <p:spPr>
            <a:xfrm>
              <a:off x="798327" y="2061749"/>
              <a:ext cx="791815" cy="6898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1C3CD923-8D3B-4D26-95C7-F832DEA29E73}"/>
              </a:ext>
            </a:extLst>
          </p:cNvPr>
          <p:cNvSpPr/>
          <p:nvPr/>
        </p:nvSpPr>
        <p:spPr>
          <a:xfrm>
            <a:off x="1642726" y="4542514"/>
            <a:ext cx="7745156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ea typeface="Calibri" panose="020F0502020204030204" pitchFamily="34" charset="0"/>
                <a:cs typeface="DejaVu Sans"/>
              </a:rPr>
              <a:t>Stop Complaining! Stop Criticizing! Let’s Start Contributing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40B7951-1D66-4582-8C5B-CF763C85646A}"/>
              </a:ext>
            </a:extLst>
          </p:cNvPr>
          <p:cNvGrpSpPr/>
          <p:nvPr/>
        </p:nvGrpSpPr>
        <p:grpSpPr>
          <a:xfrm>
            <a:off x="874833" y="4574673"/>
            <a:ext cx="658089" cy="461665"/>
            <a:chOff x="798327" y="2140434"/>
            <a:chExt cx="791815" cy="57844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9C032C-EF39-4AFC-9819-52B1197477A1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57204A3-FDF3-440B-AD91-80E4E4402830}"/>
                </a:ext>
              </a:extLst>
            </p:cNvPr>
            <p:cNvSpPr txBox="1"/>
            <p:nvPr/>
          </p:nvSpPr>
          <p:spPr>
            <a:xfrm>
              <a:off x="798327" y="2140434"/>
              <a:ext cx="791815" cy="57844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9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DCAD23F-A921-E34E-AB4D-50E61C37D523}"/>
              </a:ext>
            </a:extLst>
          </p:cNvPr>
          <p:cNvSpPr/>
          <p:nvPr/>
        </p:nvSpPr>
        <p:spPr>
          <a:xfrm>
            <a:off x="1670554" y="3493396"/>
            <a:ext cx="253610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Spinners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CF7C80-0391-7F48-AD78-611ABC895B6F}"/>
              </a:ext>
            </a:extLst>
          </p:cNvPr>
          <p:cNvGrpSpPr/>
          <p:nvPr/>
        </p:nvGrpSpPr>
        <p:grpSpPr>
          <a:xfrm>
            <a:off x="867045" y="3465805"/>
            <a:ext cx="701287" cy="523220"/>
            <a:chOff x="798327" y="2109962"/>
            <a:chExt cx="791815" cy="601553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29A073B-81F4-EF48-ACA2-757DC476BC48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A5F790-26F1-744C-A940-B7C5589C6DA7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7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B704398-BE23-934C-8FF2-34B51DC47DAF}"/>
              </a:ext>
            </a:extLst>
          </p:cNvPr>
          <p:cNvSpPr/>
          <p:nvPr/>
        </p:nvSpPr>
        <p:spPr>
          <a:xfrm>
            <a:off x="1670557" y="4015911"/>
            <a:ext cx="253610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Resources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07B51EF-54F8-F848-B2ED-884EECCD5BA3}"/>
              </a:ext>
            </a:extLst>
          </p:cNvPr>
          <p:cNvGrpSpPr/>
          <p:nvPr/>
        </p:nvGrpSpPr>
        <p:grpSpPr>
          <a:xfrm>
            <a:off x="867048" y="3988320"/>
            <a:ext cx="701287" cy="523220"/>
            <a:chOff x="798327" y="2109962"/>
            <a:chExt cx="791815" cy="60155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4505FC-E621-9147-90AD-CCC374584558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3CE14-DEF8-0340-ABDB-E7CC0369B518}"/>
                </a:ext>
              </a:extLst>
            </p:cNvPr>
            <p:cNvSpPr txBox="1"/>
            <p:nvPr/>
          </p:nvSpPr>
          <p:spPr>
            <a:xfrm>
              <a:off x="798327" y="2109962"/>
              <a:ext cx="791815" cy="60155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8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028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1" grpId="0"/>
      <p:bldP spid="95" grpId="0"/>
      <p:bldP spid="103" grpId="0"/>
      <p:bldP spid="34" grpId="0"/>
      <p:bldP spid="36" grpId="0"/>
      <p:bldP spid="40" grpId="0"/>
      <p:bldP spid="52" grpId="0"/>
      <p:bldP spid="64" grpId="0"/>
      <p:bldP spid="44" grpId="0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24870</TotalTime>
  <Words>378</Words>
  <Application>Microsoft Macintosh PowerPoint</Application>
  <PresentationFormat>Widescreen</PresentationFormat>
  <Paragraphs>99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맑은 고딕</vt:lpstr>
      <vt:lpstr>Arabic Typesetting</vt:lpstr>
      <vt:lpstr>Arial</vt:lpstr>
      <vt:lpstr>Calibri</vt:lpstr>
      <vt:lpstr>Calibri Light</vt:lpstr>
      <vt:lpstr>Courier New</vt:lpstr>
      <vt:lpstr>DejaVu Sans</vt:lpstr>
      <vt:lpstr>El Messiri</vt:lpstr>
      <vt:lpstr>Jameel Noori Nastaleeq</vt:lpstr>
      <vt:lpstr>Lato Heavy</vt:lpstr>
      <vt:lpstr>noorehuda</vt:lpstr>
      <vt:lpstr>Open Sans Semibold</vt:lpstr>
      <vt:lpstr>Raleway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haq nawaz</dc:creator>
  <cp:lastModifiedBy>haq nawaz</cp:lastModifiedBy>
  <cp:revision>597</cp:revision>
  <dcterms:created xsi:type="dcterms:W3CDTF">2020-09-15T15:39:15Z</dcterms:created>
  <dcterms:modified xsi:type="dcterms:W3CDTF">2021-04-07T06:21:44Z</dcterms:modified>
</cp:coreProperties>
</file>